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sldIdLst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Title Lorem Ipsum dolor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Lorem ipsum dolor sit amet, consectetuer adipiscing elit. Maecenas porttitor congue massa.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Nunc viverra imperdiet enim. Fusce est. Vivamus a tellus.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Pellentesque habitant morbi tristique senectus et netus et malesuada fames ac turpis egestas. 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</TotalTime>
  <Words>51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Tw Cen MT</vt:lpstr>
      <vt:lpstr>Circuit</vt:lpstr>
      <vt:lpstr>Title Lorem Ipsum</vt:lpstr>
      <vt:lpstr>Title Lorem Ipsum dolor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Krishan Himesh Abeyrathne Tennakoon Mudiyanselage</dc:creator>
  <cp:lastModifiedBy>Krishan Himesh Abeyrathne Tennakoon Mudiyanselage</cp:lastModifiedBy>
  <cp:revision>1</cp:revision>
  <dcterms:created xsi:type="dcterms:W3CDTF">2024-03-25T13:50:44Z</dcterms:created>
  <dcterms:modified xsi:type="dcterms:W3CDTF">2024-03-25T13:52:06Z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